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256" y="-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30F6BED-394C-4FFB-9495-E0F00F36F80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67B18D4-E6DC-489C-9624-89712D84959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zh-TW" altLang="en-US" sz="5400" b="1" smtClean="0">
                <a:latin typeface="標楷體" pitchFamily="65" charset="-120"/>
                <a:ea typeface="標楷體" pitchFamily="65" charset="-120"/>
              </a:rPr>
              <a:t>僑外生</a:t>
            </a:r>
            <a:r>
              <a:rPr lang="zh-TW" altLang="en-US" sz="5400" b="1" dirty="0" smtClean="0">
                <a:latin typeface="標楷體" pitchFamily="65" charset="-120"/>
                <a:ea typeface="標楷體" pitchFamily="65" charset="-120"/>
              </a:rPr>
              <a:t>工作證</a:t>
            </a:r>
            <a:r>
              <a:rPr lang="en-US" altLang="zh-TW" sz="5400" b="1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b="1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5400" b="1" dirty="0" smtClean="0">
                <a:latin typeface="標楷體" pitchFamily="65" charset="-120"/>
                <a:ea typeface="標楷體" pitchFamily="65" charset="-120"/>
              </a:rPr>
              <a:t>帳號</a:t>
            </a:r>
            <a:r>
              <a:rPr lang="en-US" altLang="zh-TW" sz="5400" b="1" dirty="0" smtClean="0"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5400" b="1" dirty="0" smtClean="0">
                <a:latin typeface="標楷體" pitchFamily="65" charset="-120"/>
                <a:ea typeface="標楷體" pitchFamily="65" charset="-120"/>
              </a:rPr>
              <a:t>申請須知</a:t>
            </a:r>
            <a:endParaRPr lang="zh-TW" altLang="en-US" sz="5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771800" y="4492570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latin typeface="+mj-ea"/>
                <a:ea typeface="+mj-ea"/>
              </a:rPr>
              <a:t>學務處境外組</a:t>
            </a:r>
            <a:endParaRPr lang="zh-TW" altLang="en-US" sz="4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3287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b="1" dirty="0" smtClean="0">
                <a:latin typeface="微軟正黑體" pitchFamily="34" charset="-120"/>
                <a:ea typeface="微軟正黑體" pitchFamily="34" charset="-120"/>
              </a:rPr>
              <a:t>登入</a:t>
            </a:r>
            <a:r>
              <a:rPr lang="en-US" altLang="zh-TW" sz="48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4800" b="1" dirty="0" smtClean="0">
                <a:latin typeface="微軟正黑體" pitchFamily="34" charset="-120"/>
                <a:ea typeface="微軟正黑體" pitchFamily="34" charset="-120"/>
              </a:rPr>
              <a:t>勞動部勞動力發展署</a:t>
            </a:r>
            <a:endParaRPr lang="zh-TW" altLang="en-US" sz="48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4400" y="1554937"/>
            <a:ext cx="7772400" cy="4357725"/>
          </a:xfrm>
        </p:spPr>
      </p:pic>
      <p:sp>
        <p:nvSpPr>
          <p:cNvPr id="5" name="矩形 4"/>
          <p:cNvSpPr/>
          <p:nvPr/>
        </p:nvSpPr>
        <p:spPr>
          <a:xfrm>
            <a:off x="899592" y="6021288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b="1" dirty="0" smtClean="0">
                <a:solidFill>
                  <a:srgbClr val="0000CC"/>
                </a:solidFill>
              </a:rPr>
              <a:t>https://ezwp.wda.gov.tw/wcfonline/wSite/Control?function=IndexPage</a:t>
            </a:r>
            <a:endParaRPr lang="zh-TW" altLang="en-US" b="1" dirty="0">
              <a:solidFill>
                <a:srgbClr val="0000CC"/>
              </a:solidFill>
            </a:endParaRPr>
          </a:p>
        </p:txBody>
      </p:sp>
      <p:sp>
        <p:nvSpPr>
          <p:cNvPr id="6" name="橢圓 5"/>
          <p:cNvSpPr/>
          <p:nvPr/>
        </p:nvSpPr>
        <p:spPr>
          <a:xfrm>
            <a:off x="5292080" y="4941168"/>
            <a:ext cx="3024336" cy="93610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76480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548680"/>
            <a:ext cx="7772400" cy="5760640"/>
          </a:xfrm>
        </p:spPr>
      </p:pic>
      <p:sp>
        <p:nvSpPr>
          <p:cNvPr id="6" name="橢圓 5"/>
          <p:cNvSpPr/>
          <p:nvPr/>
        </p:nvSpPr>
        <p:spPr>
          <a:xfrm>
            <a:off x="5508104" y="5445224"/>
            <a:ext cx="3024336" cy="36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48768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260648"/>
            <a:ext cx="8568952" cy="6192688"/>
          </a:xfrm>
        </p:spPr>
      </p:pic>
      <p:sp>
        <p:nvSpPr>
          <p:cNvPr id="5" name="橢圓 4"/>
          <p:cNvSpPr/>
          <p:nvPr/>
        </p:nvSpPr>
        <p:spPr>
          <a:xfrm>
            <a:off x="323528" y="6021288"/>
            <a:ext cx="504056" cy="50405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57902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2361456" cy="706090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/>
              <a:t>填入資料</a:t>
            </a:r>
            <a:endParaRPr lang="zh-TW" altLang="en-US" b="1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836712"/>
            <a:ext cx="8136904" cy="5760640"/>
          </a:xfrm>
        </p:spPr>
      </p:pic>
      <p:sp>
        <p:nvSpPr>
          <p:cNvPr id="6" name="圓角矩形 5"/>
          <p:cNvSpPr/>
          <p:nvPr/>
        </p:nvSpPr>
        <p:spPr>
          <a:xfrm>
            <a:off x="323528" y="836712"/>
            <a:ext cx="8640960" cy="568863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29429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1912" y="332656"/>
            <a:ext cx="8568952" cy="6120680"/>
          </a:xfrm>
        </p:spPr>
      </p:pic>
      <p:sp>
        <p:nvSpPr>
          <p:cNvPr id="5" name="橢圓 4"/>
          <p:cNvSpPr/>
          <p:nvPr/>
        </p:nvSpPr>
        <p:spPr>
          <a:xfrm>
            <a:off x="179512" y="4581128"/>
            <a:ext cx="2592288" cy="122413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3563888" y="5949280"/>
            <a:ext cx="1080120" cy="576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62006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91022"/>
          </a:xfrm>
        </p:spPr>
        <p:txBody>
          <a:bodyPr>
            <a:noAutofit/>
          </a:bodyPr>
          <a:lstStyle/>
          <a:p>
            <a:r>
              <a:rPr lang="zh-TW" altLang="en-US" sz="5400" b="1" dirty="0" smtClean="0">
                <a:latin typeface="標楷體" pitchFamily="65" charset="-120"/>
                <a:ea typeface="標楷體" pitchFamily="65" charset="-120"/>
              </a:rPr>
              <a:t>完成 </a:t>
            </a:r>
            <a:r>
              <a:rPr lang="en-US" altLang="zh-TW" sz="5400" b="1" dirty="0" smtClean="0"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5400" b="1" dirty="0" smtClean="0">
                <a:latin typeface="標楷體" pitchFamily="65" charset="-120"/>
                <a:ea typeface="標楷體" pitchFamily="65" charset="-120"/>
              </a:rPr>
              <a:t> 僑</a:t>
            </a:r>
            <a:r>
              <a:rPr lang="zh-TW" altLang="en-US" sz="5400" b="1" dirty="0">
                <a:latin typeface="標楷體" pitchFamily="65" charset="-120"/>
                <a:ea typeface="標楷體" pitchFamily="65" charset="-120"/>
              </a:rPr>
              <a:t>生</a:t>
            </a:r>
            <a:r>
              <a:rPr lang="zh-TW" altLang="en-US" sz="5400" b="1" dirty="0" smtClean="0">
                <a:latin typeface="標楷體" pitchFamily="65" charset="-120"/>
                <a:ea typeface="標楷體" pitchFamily="65" charset="-120"/>
              </a:rPr>
              <a:t>工作證</a:t>
            </a:r>
            <a:r>
              <a:rPr lang="en-US" altLang="zh-TW" sz="5400" b="1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b="1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5400" b="1" dirty="0" smtClean="0">
                <a:latin typeface="標楷體" pitchFamily="65" charset="-120"/>
                <a:ea typeface="標楷體" pitchFamily="65" charset="-120"/>
              </a:rPr>
              <a:t>帳號申請</a:t>
            </a:r>
            <a:endParaRPr lang="zh-TW" altLang="en-US" sz="5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771800" y="4492570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latin typeface="+mj-ea"/>
                <a:ea typeface="+mj-ea"/>
              </a:rPr>
              <a:t>學務處境外組</a:t>
            </a:r>
            <a:endParaRPr lang="zh-TW" altLang="en-US" sz="4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05382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公正">
      <a:dk1>
        <a:sysClr val="windowText" lastClr="000000"/>
      </a:dk1>
      <a:lt1>
        <a:sysClr val="window" lastClr="C7EDCC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55</TotalTime>
  <Words>31</Words>
  <Application>Microsoft Office PowerPoint</Application>
  <PresentationFormat>如螢幕大小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公正</vt:lpstr>
      <vt:lpstr>僑外生工作證 帳號-申請須知</vt:lpstr>
      <vt:lpstr>登入:勞動部勞動力發展署</vt:lpstr>
      <vt:lpstr>投影片 3</vt:lpstr>
      <vt:lpstr>投影片 4</vt:lpstr>
      <vt:lpstr>填入資料</vt:lpstr>
      <vt:lpstr>投影片 6</vt:lpstr>
      <vt:lpstr>完成 - 僑生工作證 帳號申請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8</cp:revision>
  <dcterms:created xsi:type="dcterms:W3CDTF">2017-09-07T01:46:57Z</dcterms:created>
  <dcterms:modified xsi:type="dcterms:W3CDTF">2017-10-17T07:01:42Z</dcterms:modified>
</cp:coreProperties>
</file>